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84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58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9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73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72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9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45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55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930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43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45D73-CDC9-4A6F-8B2F-C150834EBA48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D9494-9054-406C-9EB7-0084F77E5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5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90010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День Памяти погибших и пропавших без вести на Северном Кавказе.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9036496" cy="175260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В этот день у памятника воинам-интернационалистам состоялся митинг. Там же была торжественно открыта Стена Памяти воинам чернобыльцам.</a:t>
            </a:r>
          </a:p>
          <a:p>
            <a:r>
              <a:rPr lang="ru-RU" dirty="0">
                <a:solidFill>
                  <a:schemeClr val="tx1"/>
                </a:solidFill>
              </a:rPr>
              <a:t>   Почтить память бойцов, погибших в ходе локальных войн и военных конфликтов, пришли представители администрации города, депутаты, ветераны войны и труда, матери, жёны и сослуживцы погибших ребят, школьники и общественность.</a:t>
            </a:r>
          </a:p>
          <a:p>
            <a:r>
              <a:rPr lang="ru-RU" dirty="0">
                <a:solidFill>
                  <a:schemeClr val="tx1"/>
                </a:solidFill>
              </a:rPr>
              <a:t>К мемориалу были возложены </a:t>
            </a:r>
            <a:r>
              <a:rPr lang="ru-RU" dirty="0" smtClean="0">
                <a:solidFill>
                  <a:schemeClr val="tx1"/>
                </a:solidFill>
              </a:rPr>
              <a:t>цветы.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F:\Новая папка\Mx7X5dKurm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0" y="2924944"/>
            <a:ext cx="455401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Новая папка\QaMLsItz7_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56143"/>
            <a:ext cx="4402476" cy="330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663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Памяти погибших и пропавших без вести на Северном Кавказе.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Памяти погибших и пропавших без вести на Северном Кавказе. </dc:title>
  <dc:creator>USER</dc:creator>
  <cp:lastModifiedBy>USER</cp:lastModifiedBy>
  <cp:revision>1</cp:revision>
  <dcterms:created xsi:type="dcterms:W3CDTF">2016-09-26T04:34:27Z</dcterms:created>
  <dcterms:modified xsi:type="dcterms:W3CDTF">2016-09-26T04:34:40Z</dcterms:modified>
</cp:coreProperties>
</file>